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23" r:id="rId1"/>
  </p:sldMasterIdLst>
  <p:notesMasterIdLst>
    <p:notesMasterId r:id="rId13"/>
  </p:notesMasterIdLst>
  <p:sldIdLst>
    <p:sldId id="341" r:id="rId2"/>
    <p:sldId id="342" r:id="rId3"/>
    <p:sldId id="350" r:id="rId4"/>
    <p:sldId id="345" r:id="rId5"/>
    <p:sldId id="306" r:id="rId6"/>
    <p:sldId id="348" r:id="rId7"/>
    <p:sldId id="346" r:id="rId8"/>
    <p:sldId id="347" r:id="rId9"/>
    <p:sldId id="344" r:id="rId10"/>
    <p:sldId id="337" r:id="rId11"/>
    <p:sldId id="338" r:id="rId12"/>
  </p:sldIdLst>
  <p:sldSz cx="9906000" cy="6858000" type="A4"/>
  <p:notesSz cx="6858000" cy="9144000"/>
  <p:custDataLst>
    <p:tags r:id="rId14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 autoAdjust="0"/>
  </p:normalViewPr>
  <p:slideViewPr>
    <p:cSldViewPr snapToGrid="0">
      <p:cViewPr>
        <p:scale>
          <a:sx n="66" d="100"/>
          <a:sy n="66" d="100"/>
        </p:scale>
        <p:origin x="-504" y="-27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3CA0F4-B284-4D60-8265-B537EBA72122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5E1033-07A4-4BDB-A70C-4A695DD94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18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825279-D822-41C1-8EAB-9E722D0C5337}" type="datetimeFigureOut">
              <a:rPr lang="en-US" smtClean="0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B8FAE-0175-426D-A35A-D50FF68C2D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DA9D0-B5C9-48CB-B9EF-A782E723B923}" type="datetimeFigureOut">
              <a:rPr lang="en-US" smtClean="0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C8D0B-5093-4609-A2FE-6ADC3747B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D28C50-3D30-4F18-87D6-5177C93129F6}" type="datetimeFigureOut">
              <a:rPr lang="en-US" smtClean="0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FC32E-2502-41CC-8DC2-C133404525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FEFBB3-D7D4-408D-BAFC-F0CB42F85388}" type="datetimeFigureOut">
              <a:rPr lang="en-US" smtClean="0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411A2-BF5B-4F84-8A36-941A846E23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4A828B-3A33-4823-AC9B-7BDC8D312F7B}" type="datetimeFigureOut">
              <a:rPr lang="en-US" smtClean="0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53C9D-7352-4500-807D-A130141616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189D63-B0D8-4EB5-B628-D7A04F52A7C0}" type="datetimeFigureOut">
              <a:rPr lang="en-US" smtClean="0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1CABE-AB4E-41C0-A257-D28AD1D20A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9A4CA-CD19-48DD-9E97-77C74BC01032}" type="datetimeFigureOut">
              <a:rPr lang="en-US" smtClean="0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6D9BA-B98E-4D39-9FB7-E79B41BFE7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EAF09-1108-4057-AB4B-E11B95B35D6B}" type="datetimeFigureOut">
              <a:rPr lang="en-US" smtClean="0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F4C09-187E-492C-815A-FC880149E8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4F4DD8-63AA-4D30-B1E7-B614CC3960AF}" type="datetimeFigureOut">
              <a:rPr lang="en-US" smtClean="0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FCC85-D578-4A13-9312-95379F4927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D6A1E-B38F-463E-882E-A8C9AD53729A}" type="datetimeFigureOut">
              <a:rPr lang="en-US" smtClean="0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CF0C6-5F84-4491-B9AD-07BA6B85F4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D26D06-FF68-4BEE-86E3-576C4BC980A1}" type="datetimeFigureOut">
              <a:rPr lang="en-US" smtClean="0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56D19-6FAF-47A5-916A-5418073688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8FE711-4949-44C0-8A3F-29888A321251}" type="datetimeFigureOut">
              <a:rPr lang="en-US" smtClean="0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32B9AC-045D-4572-8A12-0E164A22AA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7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19" b="75308"/>
          <a:stretch>
            <a:fillRect/>
          </a:stretch>
        </p:blipFill>
        <p:spPr bwMode="auto">
          <a:xfrm>
            <a:off x="0" y="0"/>
            <a:ext cx="1981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82719" y="3406775"/>
            <a:ext cx="8424936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Môn</a:t>
            </a: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: Tin </a:t>
            </a:r>
            <a:r>
              <a:rPr lang="en-US" sz="5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học</a:t>
            </a:r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4</a:t>
            </a:r>
            <a:endParaRPr lang="en-US" sz="54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HP001 5 hàng" pitchFamily="34" charset="0"/>
            </a:endParaRPr>
          </a:p>
          <a:p>
            <a:pPr algn="ctr"/>
            <a:r>
              <a:rPr lang="en-US" sz="360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P001 5 hàng" pitchFamily="34" charset="0"/>
              </a:rPr>
              <a:t>Gv</a:t>
            </a:r>
            <a:r>
              <a:rPr lang="en-US" sz="36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P001 5 hàng" pitchFamily="34" charset="0"/>
              </a:rPr>
              <a:t>: </a:t>
            </a:r>
            <a:r>
              <a:rPr lang="en-US" sz="360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P001 5 hàng" pitchFamily="34" charset="0"/>
              </a:rPr>
              <a:t>Nguyễn</a:t>
            </a:r>
            <a:r>
              <a:rPr lang="en-US" sz="36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P001 5 hàng" pitchFamily="34" charset="0"/>
              </a:rPr>
              <a:t> </a:t>
            </a:r>
            <a:r>
              <a:rPr lang="en-US" sz="360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P001 5 hàng" pitchFamily="34" charset="0"/>
              </a:rPr>
              <a:t>Thị</a:t>
            </a:r>
            <a:r>
              <a:rPr lang="en-US" sz="360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P001 5 hàng" pitchFamily="34" charset="0"/>
              </a:rPr>
              <a:t> Hữu</a:t>
            </a:r>
            <a:endParaRPr lang="en-US" sz="3600" dirty="0" smtClean="0">
              <a:ln w="6600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079" name="WordArt 11"/>
          <p:cNvSpPr>
            <a:spLocks noChangeArrowheads="1" noChangeShapeType="1" noTextEdit="1"/>
          </p:cNvSpPr>
          <p:nvPr/>
        </p:nvSpPr>
        <p:spPr bwMode="auto">
          <a:xfrm>
            <a:off x="825500" y="645368"/>
            <a:ext cx="8420100" cy="609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vi-VN" sz="3600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imes New Roman"/>
                <a:cs typeface="Times New Roman"/>
              </a:rPr>
              <a:t>  </a:t>
            </a:r>
            <a:r>
              <a:rPr lang="vi-VN" sz="3600" b="1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imes New Roman"/>
                <a:cs typeface="Times New Roman"/>
              </a:rPr>
              <a:t>Chào </a:t>
            </a:r>
            <a:r>
              <a:rPr lang="vi-VN" sz="36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imes New Roman"/>
                <a:cs typeface="Times New Roman"/>
              </a:rPr>
              <a:t>mừng </a:t>
            </a:r>
            <a:r>
              <a:rPr lang="vi-VN" sz="3600" b="1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imes New Roman"/>
                <a:cs typeface="Times New Roman"/>
              </a:rPr>
              <a:t>c</a:t>
            </a:r>
            <a:r>
              <a:rPr lang="en-US" sz="3600" b="1" kern="10" dirty="0" err="1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imes New Roman"/>
                <a:cs typeface="Times New Roman"/>
              </a:rPr>
              <a:t>ác</a:t>
            </a:r>
            <a:r>
              <a:rPr lang="en-US" sz="3600" b="1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imes New Roman"/>
                <a:cs typeface="Times New Roman"/>
              </a:rPr>
              <a:t>em</a:t>
            </a:r>
            <a:r>
              <a:rPr lang="en-US" sz="3600" b="1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imes New Roman"/>
                <a:cs typeface="Times New Roman"/>
              </a:rPr>
              <a:t>đến</a:t>
            </a:r>
            <a:r>
              <a:rPr lang="en-US" sz="3600" b="1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imes New Roman"/>
                <a:cs typeface="Times New Roman"/>
              </a:rPr>
              <a:t>với</a:t>
            </a:r>
            <a:r>
              <a:rPr lang="en-US" sz="3600" b="1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imes New Roman"/>
                <a:cs typeface="Times New Roman"/>
              </a:rPr>
              <a:t>tiết</a:t>
            </a:r>
            <a:r>
              <a:rPr lang="en-US" sz="3600" b="1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imes New Roman"/>
                <a:cs typeface="Times New Roman"/>
              </a:rPr>
              <a:t>học</a:t>
            </a:r>
            <a:r>
              <a:rPr lang="en-US" sz="3600" b="1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imes New Roman"/>
                <a:cs typeface="Times New Roman"/>
              </a:rPr>
              <a:t>!</a:t>
            </a:r>
            <a:r>
              <a:rPr lang="vi-VN" sz="3600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endParaRPr lang="en-US" sz="3600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67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154" y="212726"/>
            <a:ext cx="1649280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4094825" y="511175"/>
            <a:ext cx="2808419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0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36881" name="TextBox 8"/>
          <p:cNvSpPr txBox="1">
            <a:spLocks noChangeArrowheads="1"/>
          </p:cNvSpPr>
          <p:nvPr/>
        </p:nvSpPr>
        <p:spPr bwMode="auto">
          <a:xfrm>
            <a:off x="856342" y="1961923"/>
            <a:ext cx="8574393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– </a:t>
            </a:r>
            <a:r>
              <a:rPr lang="en-US" altLang="en-US" sz="3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en-US" sz="3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3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3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3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altLang="en-US" sz="3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50633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4"/>
          <p:cNvGrpSpPr>
            <a:grpSpLocks/>
          </p:cNvGrpSpPr>
          <p:nvPr/>
        </p:nvGrpSpPr>
        <p:grpSpPr bwMode="auto">
          <a:xfrm>
            <a:off x="2378472" y="1668463"/>
            <a:ext cx="4758663" cy="3744912"/>
            <a:chOff x="204" y="0"/>
            <a:chExt cx="2457" cy="2087"/>
          </a:xfrm>
        </p:grpSpPr>
        <p:grpSp>
          <p:nvGrpSpPr>
            <p:cNvPr id="37896" name="Group 5"/>
            <p:cNvGrpSpPr>
              <a:grpSpLocks/>
            </p:cNvGrpSpPr>
            <p:nvPr/>
          </p:nvGrpSpPr>
          <p:grpSpPr bwMode="auto">
            <a:xfrm>
              <a:off x="247" y="0"/>
              <a:ext cx="2414" cy="2073"/>
              <a:chOff x="1644" y="2382"/>
              <a:chExt cx="2346" cy="1774"/>
            </a:xfrm>
          </p:grpSpPr>
          <p:pic>
            <p:nvPicPr>
              <p:cNvPr id="37898" name="Picture 6" descr="BIRTHD~3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47" y="2476"/>
                <a:ext cx="2322" cy="16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37899" name="Group 7"/>
              <p:cNvGrpSpPr>
                <a:grpSpLocks/>
              </p:cNvGrpSpPr>
              <p:nvPr/>
            </p:nvGrpSpPr>
            <p:grpSpPr bwMode="auto">
              <a:xfrm>
                <a:off x="1644" y="2382"/>
                <a:ext cx="2346" cy="504"/>
                <a:chOff x="1644" y="2406"/>
                <a:chExt cx="2346" cy="504"/>
              </a:xfrm>
            </p:grpSpPr>
            <p:sp>
              <p:nvSpPr>
                <p:cNvPr id="37900" name="AutoShape 8"/>
                <p:cNvSpPr>
                  <a:spLocks noChangeArrowheads="1"/>
                </p:cNvSpPr>
                <p:nvPr/>
              </p:nvSpPr>
              <p:spPr bwMode="auto">
                <a:xfrm>
                  <a:off x="1668" y="2475"/>
                  <a:ext cx="2322" cy="435"/>
                </a:xfrm>
                <a:prstGeom prst="flowChartTerminator">
                  <a:avLst/>
                </a:prstGeom>
                <a:solidFill>
                  <a:srgbClr val="FFFF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1">
                      <a:solidFill>
                        <a:schemeClr val="accent2"/>
                      </a:solidFill>
                      <a:latin typeface="Times New Roman" pitchFamily="18" charset="0"/>
                    </a:rPr>
                    <a:t>Tiết học kết thúc</a:t>
                  </a:r>
                </a:p>
              </p:txBody>
            </p:sp>
            <p:sp>
              <p:nvSpPr>
                <p:cNvPr id="37901" name="Freeform 9"/>
                <p:cNvSpPr>
                  <a:spLocks/>
                </p:cNvSpPr>
                <p:nvPr/>
              </p:nvSpPr>
              <p:spPr bwMode="auto">
                <a:xfrm>
                  <a:off x="1644" y="2406"/>
                  <a:ext cx="2340" cy="492"/>
                </a:xfrm>
                <a:custGeom>
                  <a:avLst/>
                  <a:gdLst>
                    <a:gd name="T0" fmla="*/ 192 w 2340"/>
                    <a:gd name="T1" fmla="*/ 492 h 492"/>
                    <a:gd name="T2" fmla="*/ 156 w 2340"/>
                    <a:gd name="T3" fmla="*/ 456 h 492"/>
                    <a:gd name="T4" fmla="*/ 84 w 2340"/>
                    <a:gd name="T5" fmla="*/ 432 h 492"/>
                    <a:gd name="T6" fmla="*/ 48 w 2340"/>
                    <a:gd name="T7" fmla="*/ 408 h 492"/>
                    <a:gd name="T8" fmla="*/ 24 w 2340"/>
                    <a:gd name="T9" fmla="*/ 372 h 492"/>
                    <a:gd name="T10" fmla="*/ 0 w 2340"/>
                    <a:gd name="T11" fmla="*/ 300 h 492"/>
                    <a:gd name="T12" fmla="*/ 12 w 2340"/>
                    <a:gd name="T13" fmla="*/ 240 h 492"/>
                    <a:gd name="T14" fmla="*/ 144 w 2340"/>
                    <a:gd name="T15" fmla="*/ 132 h 492"/>
                    <a:gd name="T16" fmla="*/ 936 w 2340"/>
                    <a:gd name="T17" fmla="*/ 72 h 492"/>
                    <a:gd name="T18" fmla="*/ 1248 w 2340"/>
                    <a:gd name="T19" fmla="*/ 84 h 492"/>
                    <a:gd name="T20" fmla="*/ 1944 w 2340"/>
                    <a:gd name="T21" fmla="*/ 96 h 492"/>
                    <a:gd name="T22" fmla="*/ 2292 w 2340"/>
                    <a:gd name="T23" fmla="*/ 168 h 492"/>
                    <a:gd name="T24" fmla="*/ 2316 w 2340"/>
                    <a:gd name="T25" fmla="*/ 204 h 492"/>
                    <a:gd name="T26" fmla="*/ 2340 w 2340"/>
                    <a:gd name="T27" fmla="*/ 276 h 492"/>
                    <a:gd name="T28" fmla="*/ 2316 w 2340"/>
                    <a:gd name="T29" fmla="*/ 372 h 492"/>
                    <a:gd name="T30" fmla="*/ 2208 w 2340"/>
                    <a:gd name="T31" fmla="*/ 432 h 492"/>
                    <a:gd name="T32" fmla="*/ 2160 w 2340"/>
                    <a:gd name="T33" fmla="*/ 492 h 49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340" h="492">
                      <a:moveTo>
                        <a:pt x="192" y="492"/>
                      </a:moveTo>
                      <a:cubicBezTo>
                        <a:pt x="180" y="480"/>
                        <a:pt x="171" y="464"/>
                        <a:pt x="156" y="456"/>
                      </a:cubicBezTo>
                      <a:cubicBezTo>
                        <a:pt x="134" y="444"/>
                        <a:pt x="105" y="446"/>
                        <a:pt x="84" y="432"/>
                      </a:cubicBezTo>
                      <a:cubicBezTo>
                        <a:pt x="72" y="424"/>
                        <a:pt x="60" y="416"/>
                        <a:pt x="48" y="408"/>
                      </a:cubicBezTo>
                      <a:cubicBezTo>
                        <a:pt x="40" y="396"/>
                        <a:pt x="30" y="385"/>
                        <a:pt x="24" y="372"/>
                      </a:cubicBezTo>
                      <a:cubicBezTo>
                        <a:pt x="14" y="349"/>
                        <a:pt x="0" y="300"/>
                        <a:pt x="0" y="300"/>
                      </a:cubicBezTo>
                      <a:cubicBezTo>
                        <a:pt x="4" y="280"/>
                        <a:pt x="7" y="260"/>
                        <a:pt x="12" y="240"/>
                      </a:cubicBezTo>
                      <a:cubicBezTo>
                        <a:pt x="39" y="142"/>
                        <a:pt x="40" y="149"/>
                        <a:pt x="144" y="132"/>
                      </a:cubicBezTo>
                      <a:cubicBezTo>
                        <a:pt x="343" y="0"/>
                        <a:pt x="893" y="73"/>
                        <a:pt x="936" y="72"/>
                      </a:cubicBezTo>
                      <a:cubicBezTo>
                        <a:pt x="1041" y="51"/>
                        <a:pt x="1146" y="81"/>
                        <a:pt x="1248" y="84"/>
                      </a:cubicBezTo>
                      <a:cubicBezTo>
                        <a:pt x="1480" y="92"/>
                        <a:pt x="1712" y="92"/>
                        <a:pt x="1944" y="96"/>
                      </a:cubicBezTo>
                      <a:cubicBezTo>
                        <a:pt x="2062" y="106"/>
                        <a:pt x="2190" y="100"/>
                        <a:pt x="2292" y="168"/>
                      </a:cubicBezTo>
                      <a:cubicBezTo>
                        <a:pt x="2300" y="180"/>
                        <a:pt x="2310" y="191"/>
                        <a:pt x="2316" y="204"/>
                      </a:cubicBezTo>
                      <a:cubicBezTo>
                        <a:pt x="2326" y="227"/>
                        <a:pt x="2340" y="276"/>
                        <a:pt x="2340" y="276"/>
                      </a:cubicBezTo>
                      <a:cubicBezTo>
                        <a:pt x="2339" y="279"/>
                        <a:pt x="2326" y="360"/>
                        <a:pt x="2316" y="372"/>
                      </a:cubicBezTo>
                      <a:cubicBezTo>
                        <a:pt x="2293" y="400"/>
                        <a:pt x="2238" y="412"/>
                        <a:pt x="2208" y="432"/>
                      </a:cubicBezTo>
                      <a:cubicBezTo>
                        <a:pt x="2178" y="477"/>
                        <a:pt x="2194" y="458"/>
                        <a:pt x="2160" y="492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7897" name="Rectangle 10"/>
            <p:cNvSpPr>
              <a:spLocks noChangeArrowheads="1"/>
            </p:cNvSpPr>
            <p:nvPr/>
          </p:nvSpPr>
          <p:spPr bwMode="auto">
            <a:xfrm>
              <a:off x="204" y="1762"/>
              <a:ext cx="2449" cy="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</p:grpSp>
      <p:pic>
        <p:nvPicPr>
          <p:cNvPr id="37892" name="Picture 13" descr="SONNE0000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854" y="115888"/>
            <a:ext cx="2808419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14" descr="55B125E2B3F4475E9391E46684A4965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12" y="4365625"/>
            <a:ext cx="12382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4047" name="Picture 3" descr="3126970880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107" y="4868864"/>
            <a:ext cx="1145381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006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666 0.01665 L 0.18334 0.01665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 -0.07214 L 0.05834 -0.08324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-55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7"/>
          <p:cNvGrpSpPr>
            <a:grpSpLocks/>
          </p:cNvGrpSpPr>
          <p:nvPr/>
        </p:nvGrpSpPr>
        <p:grpSpPr bwMode="auto">
          <a:xfrm>
            <a:off x="64912" y="3278812"/>
            <a:ext cx="1649460" cy="2646012"/>
            <a:chOff x="287033" y="1561957"/>
            <a:chExt cx="1617967" cy="3391035"/>
          </a:xfrm>
        </p:grpSpPr>
        <p:sp>
          <p:nvSpPr>
            <p:cNvPr id="40" name="Rectangle 9"/>
            <p:cNvSpPr>
              <a:spLocks noChangeArrowheads="1"/>
            </p:cNvSpPr>
            <p:nvPr/>
          </p:nvSpPr>
          <p:spPr bwMode="gray">
            <a:xfrm>
              <a:off x="914400" y="1887066"/>
              <a:ext cx="914400" cy="15128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9" name="Group 40"/>
            <p:cNvGrpSpPr>
              <a:grpSpLocks/>
            </p:cNvGrpSpPr>
            <p:nvPr/>
          </p:nvGrpSpPr>
          <p:grpSpPr bwMode="auto">
            <a:xfrm rot="5400000">
              <a:off x="-769269" y="3234913"/>
              <a:ext cx="2676454" cy="350520"/>
              <a:chOff x="-1042" y="1933"/>
              <a:chExt cx="8293" cy="138"/>
            </a:xfrm>
          </p:grpSpPr>
          <p:sp>
            <p:nvSpPr>
              <p:cNvPr id="37" name="Rectangle 41"/>
              <p:cNvSpPr>
                <a:spLocks noChangeArrowheads="1"/>
              </p:cNvSpPr>
              <p:nvPr/>
            </p:nvSpPr>
            <p:spPr bwMode="gray">
              <a:xfrm>
                <a:off x="-758" y="1933"/>
                <a:ext cx="8009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Rectangle 42"/>
              <p:cNvSpPr>
                <a:spLocks noChangeArrowheads="1"/>
              </p:cNvSpPr>
              <p:nvPr/>
            </p:nvSpPr>
            <p:spPr bwMode="gray">
              <a:xfrm>
                <a:off x="-1042" y="1997"/>
                <a:ext cx="8293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" name="Group 14"/>
            <p:cNvGrpSpPr>
              <a:grpSpLocks/>
            </p:cNvGrpSpPr>
            <p:nvPr/>
          </p:nvGrpSpPr>
          <p:grpSpPr bwMode="auto">
            <a:xfrm rot="5400000">
              <a:off x="88976" y="1760014"/>
              <a:ext cx="1032698" cy="636583"/>
              <a:chOff x="1296" y="2004"/>
              <a:chExt cx="2565" cy="1615"/>
            </a:xfrm>
          </p:grpSpPr>
          <p:sp>
            <p:nvSpPr>
              <p:cNvPr id="32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Oval 18"/>
              <p:cNvSpPr>
                <a:spLocks noChangeArrowheads="1"/>
              </p:cNvSpPr>
              <p:nvPr/>
            </p:nvSpPr>
            <p:spPr bwMode="gray">
              <a:xfrm>
                <a:off x="1296" y="200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Group 7"/>
            <p:cNvGrpSpPr>
              <a:grpSpLocks/>
            </p:cNvGrpSpPr>
            <p:nvPr/>
          </p:nvGrpSpPr>
          <p:grpSpPr bwMode="auto">
            <a:xfrm>
              <a:off x="715169" y="3135630"/>
              <a:ext cx="1189831" cy="1612900"/>
              <a:chOff x="-1735" y="1065"/>
              <a:chExt cx="7495" cy="1270"/>
            </a:xfrm>
          </p:grpSpPr>
          <p:sp>
            <p:nvSpPr>
              <p:cNvPr id="30" name="Rectangle 8"/>
              <p:cNvSpPr>
                <a:spLocks noChangeArrowheads="1"/>
              </p:cNvSpPr>
              <p:nvPr/>
            </p:nvSpPr>
            <p:spPr bwMode="gray">
              <a:xfrm>
                <a:off x="-182" y="1065"/>
                <a:ext cx="5760" cy="216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Rectangle 9"/>
              <p:cNvSpPr>
                <a:spLocks noChangeArrowheads="1"/>
              </p:cNvSpPr>
              <p:nvPr/>
            </p:nvSpPr>
            <p:spPr bwMode="gray">
              <a:xfrm>
                <a:off x="-1735" y="2160"/>
                <a:ext cx="7495" cy="175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8" name="Oval 18"/>
            <p:cNvSpPr>
              <a:spLocks noChangeArrowheads="1"/>
            </p:cNvSpPr>
            <p:nvPr/>
          </p:nvSpPr>
          <p:spPr bwMode="gray">
            <a:xfrm rot="5400000">
              <a:off x="316421" y="4307674"/>
              <a:ext cx="650875" cy="639762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rgbClr val="C0C0C0"/>
              </a:solidFill>
              <a:round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73"/>
          <p:cNvGrpSpPr>
            <a:grpSpLocks/>
          </p:cNvGrpSpPr>
          <p:nvPr/>
        </p:nvGrpSpPr>
        <p:grpSpPr bwMode="auto">
          <a:xfrm>
            <a:off x="2935035" y="2171606"/>
            <a:ext cx="4292600" cy="681037"/>
            <a:chOff x="75" y="91"/>
            <a:chExt cx="4752" cy="505"/>
          </a:xfrm>
        </p:grpSpPr>
        <p:sp>
          <p:nvSpPr>
            <p:cNvPr id="12" name="AutoShape 23" descr="White marble"/>
            <p:cNvSpPr>
              <a:spLocks noChangeArrowheads="1"/>
            </p:cNvSpPr>
            <p:nvPr/>
          </p:nvSpPr>
          <p:spPr bwMode="gray">
            <a:xfrm>
              <a:off x="75" y="91"/>
              <a:ext cx="4752" cy="505"/>
            </a:xfrm>
            <a:prstGeom prst="roundRect">
              <a:avLst>
                <a:gd name="adj" fmla="val 50000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38100" algn="ctr">
              <a:solidFill>
                <a:srgbClr val="00B05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3" name="Text Box 26" descr="White marble"/>
            <p:cNvSpPr txBox="1">
              <a:spLocks noChangeArrowheads="1"/>
            </p:cNvSpPr>
            <p:nvPr/>
          </p:nvSpPr>
          <p:spPr bwMode="gray">
            <a:xfrm>
              <a:off x="265" y="152"/>
              <a:ext cx="4371" cy="365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600" b="1" dirty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MỤC </a:t>
              </a:r>
              <a:r>
                <a:rPr lang="en-US" altLang="en-US" sz="2600" b="1" dirty="0" smtClean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TIÊU</a:t>
              </a:r>
              <a:endParaRPr lang="en-US" altLang="en-US" sz="2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26437" y="1213169"/>
            <a:ext cx="9223086" cy="526026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5: THỰC HÀNH TỔNG HỢP</a:t>
            </a:r>
            <a:endParaRPr lang="en-US" sz="3200" b="1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lowchart: Terminator 15"/>
          <p:cNvSpPr/>
          <p:nvPr/>
        </p:nvSpPr>
        <p:spPr>
          <a:xfrm>
            <a:off x="1130576" y="3038626"/>
            <a:ext cx="8666567" cy="3474721"/>
          </a:xfrm>
          <a:prstGeom prst="flowChartTerminator">
            <a:avLst/>
          </a:prstGeom>
          <a:ln w="762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Tx/>
              <a:buChar char="-"/>
              <a:defRPr/>
            </a:pP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3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3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2077" y="633705"/>
            <a:ext cx="8248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năm 2022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Oval 18"/>
          <p:cNvSpPr>
            <a:spLocks noChangeArrowheads="1"/>
          </p:cNvSpPr>
          <p:nvPr/>
        </p:nvSpPr>
        <p:spPr bwMode="gray">
          <a:xfrm rot="5400000">
            <a:off x="174826" y="4226725"/>
            <a:ext cx="507875" cy="652215"/>
          </a:xfrm>
          <a:prstGeom prst="ellipse">
            <a:avLst/>
          </a:pr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5400000" scaled="1"/>
          </a:gradFill>
          <a:ln w="57150" algn="ctr">
            <a:solidFill>
              <a:srgbClr val="C0C0C0"/>
            </a:solidFill>
            <a:round/>
            <a:headEnd/>
            <a:tailEnd/>
          </a:ln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5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0302" y="1048646"/>
            <a:ext cx="2146301" cy="530861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Ctrl + N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Ctrl + M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Ctrl + B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Ctrl + I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Ctrl + U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Ctrl + P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Ctrl + S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F5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42" y="537025"/>
            <a:ext cx="8723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CÁC TỔ HỢP PHÍM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6610" y="1045035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Power Point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3870" y="1632855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72102" y="2206161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đậm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93876" y="2793981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86622" y="3381801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93882" y="3969621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01142" y="4571955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08402" y="5188803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15662" y="5776623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63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0302" y="1048646"/>
            <a:ext cx="2146301" cy="530861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Ctrl + N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Ctrl + M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Ctrl + B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Ctrl + I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Ctrl + U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Ctrl + P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Ctrl + S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F5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42" y="537025"/>
            <a:ext cx="8723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CÁC TỔ HỢP PHÍM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6610" y="1045035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Power Point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3870" y="1632855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72102" y="2206161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đậm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93876" y="2793981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86622" y="3381801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93882" y="3969621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01142" y="4571955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08402" y="5188803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15662" y="5776623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69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43669" y="1562332"/>
            <a:ext cx="7984217" cy="238526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  <a:p>
            <a:pPr algn="just"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vi-VN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SGK/90,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" y="-1"/>
            <a:ext cx="20873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6437" y="777749"/>
            <a:ext cx="9223086" cy="526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5: THỰC HÀNH TỔNG HỢP</a:t>
            </a:r>
            <a:endParaRPr lang="en-US" sz="3200" b="1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580" y="464451"/>
            <a:ext cx="8915400" cy="77900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656" y="1306285"/>
            <a:ext cx="8539843" cy="5326743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3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346" y="-29020"/>
            <a:ext cx="8915400" cy="59033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76101"/>
            <a:ext cx="8915400" cy="571497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59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2" y="2267860"/>
            <a:ext cx="8389258" cy="302985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80785" y="943439"/>
            <a:ext cx="8915400" cy="59032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22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 CẦN GHI NHỚ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145140" y="1059543"/>
            <a:ext cx="9608458" cy="5529943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lnSpc>
                <a:spcPct val="150000"/>
              </a:lnSpc>
              <a:buFont typeface="Wingdings"/>
              <a:buChar char="è"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chiếu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gồm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nhiều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marL="457200" indent="-457200" algn="ctr">
              <a:lnSpc>
                <a:spcPct val="150000"/>
              </a:lnSpc>
              <a:buFont typeface="Wingdings"/>
              <a:buChar char="è"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đầu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thường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ghi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tin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tiêu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đề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chiếu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marL="457200" indent="-457200" algn="ctr">
              <a:lnSpc>
                <a:spcPct val="150000"/>
              </a:lnSpc>
              <a:buFont typeface="Wingdings"/>
              <a:buChar char="è"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tin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mỗi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cần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ngắn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gọn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kèm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minh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marL="457200" indent="-457200" algn="ctr">
              <a:lnSpc>
                <a:spcPct val="150000"/>
              </a:lnSpc>
              <a:buFont typeface="Wingdings"/>
              <a:buChar char="è"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cuối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cảm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dõi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4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6&quot;&gt;&lt;property id=&quot;20148&quot; value=&quot;5&quot;/&gt;&lt;property id=&quot;20300&quot; value=&quot;Slide 4&quot;/&gt;&lt;property id=&quot;20307&quot; value=&quot;305&quot;/&gt;&lt;/object&gt;&lt;object type=&quot;3&quot; unique_id=&quot;10007&quot;&gt;&lt;property id=&quot;20148&quot; value=&quot;5&quot;/&gt;&lt;property id=&quot;20300&quot; value=&quot;Slide 3&quot;/&gt;&lt;property id=&quot;20307&quot; value=&quot;306&quot;/&gt;&lt;/object&gt;&lt;object type=&quot;3&quot; unique_id=&quot;10024&quot;&gt;&lt;property id=&quot;20148&quot; value=&quot;5&quot;/&gt;&lt;property id=&quot;20300&quot; value=&quot;Slide 10&quot;/&gt;&lt;property id=&quot;20307&quot; value=&quot;277&quot;/&gt;&lt;/object&gt;&lt;object type=&quot;3&quot; unique_id=&quot;11815&quot;&gt;&lt;property id=&quot;20148&quot; value=&quot;5&quot;/&gt;&lt;property id=&quot;20300&quot; value=&quot;Slide 2&quot;/&gt;&lt;property id=&quot;20307&quot; value=&quot;317&quot;/&gt;&lt;/object&gt;&lt;object type=&quot;3&quot; unique_id=&quot;12150&quot;&gt;&lt;property id=&quot;20148&quot; value=&quot;5&quot;/&gt;&lt;property id=&quot;20300&quot; value=&quot;Slide 8&quot;/&gt;&lt;property id=&quot;20307&quot; value=&quot;322&quot;/&gt;&lt;/object&gt;&lt;object type=&quot;3&quot; unique_id=&quot;12237&quot;&gt;&lt;property id=&quot;20148&quot; value=&quot;5&quot;/&gt;&lt;property id=&quot;20300&quot; value=&quot;Slide 5&quot;/&gt;&lt;property id=&quot;20307&quot; value=&quot;323&quot;/&gt;&lt;/object&gt;&lt;object type=&quot;3&quot; unique_id=&quot;12238&quot;&gt;&lt;property id=&quot;20148&quot; value=&quot;5&quot;/&gt;&lt;property id=&quot;20300&quot; value=&quot;Slide 7&quot;/&gt;&lt;property id=&quot;20307&quot; value=&quot;324&quot;/&gt;&lt;/object&gt;&lt;object type=&quot;3&quot; unique_id=&quot;12481&quot;&gt;&lt;property id=&quot;20148&quot; value=&quot;5&quot;/&gt;&lt;property id=&quot;20300&quot; value=&quot;Slide 1&quot;/&gt;&lt;property id=&quot;20307&quot; value=&quot;326&quot;/&gt;&lt;/object&gt;&lt;object type=&quot;3&quot; unique_id=&quot;12657&quot;&gt;&lt;property id=&quot;20148&quot; value=&quot;5&quot;/&gt;&lt;property id=&quot;20300&quot; value=&quot;Slide 6&quot;/&gt;&lt;property id=&quot;20307&quot; value=&quot;328&quot;/&gt;&lt;/object&gt;&lt;object type=&quot;3&quot; unique_id=&quot;12700&quot;&gt;&lt;property id=&quot;20148&quot; value=&quot;5&quot;/&gt;&lt;property id=&quot;20300&quot; value=&quot;Slide 9&quot;/&gt;&lt;property id=&quot;20307&quot; value=&quot;329&quot;/&gt;&lt;/object&gt;&lt;/object&gt;&lt;object type=&quot;8&quot; unique_id=&quot;10048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3320</TotalTime>
  <Words>591</Words>
  <Application>Microsoft Office PowerPoint</Application>
  <PresentationFormat>A4 Paper (210x297 mm)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Bài 5: THỰC HÀNH TỔNG HỢP</vt:lpstr>
      <vt:lpstr>PowerPoint Presentation</vt:lpstr>
      <vt:lpstr>PowerPoint Presentation</vt:lpstr>
      <vt:lpstr>PowerPoint Presentation</vt:lpstr>
      <vt:lpstr>2. Trao đổi với bạn rồi thực hiện các yêu cầu sau:</vt:lpstr>
      <vt:lpstr>3. Trao đổi với bạn để thực hiện các yêu cầu sau:</vt:lpstr>
      <vt:lpstr>3. Trao đổi với bạn để thực hiện các yêu cầu sau:</vt:lpstr>
      <vt:lpstr>EM CẦN GHI NHỚ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lich</dc:creator>
  <cp:lastModifiedBy>WIN7PRO</cp:lastModifiedBy>
  <cp:revision>250</cp:revision>
  <dcterms:created xsi:type="dcterms:W3CDTF">2015-01-27T02:31:58Z</dcterms:created>
  <dcterms:modified xsi:type="dcterms:W3CDTF">2022-02-24T03:23:34Z</dcterms:modified>
</cp:coreProperties>
</file>